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402" y="168968"/>
            <a:ext cx="1117719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</a:bodyPr>
          <a:lstStyle/>
          <a:p>
            <a:pPr algn="ctr"/>
            <a:r>
              <a:rPr lang="en-US" sz="32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LESHER </a:t>
            </a:r>
            <a:r>
              <a:rPr lang="en-US" sz="3200" b="1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MIDDLE SCHOOL’S</a:t>
            </a:r>
            <a:endParaRPr lang="en-US" sz="3200" b="1" dirty="0">
              <a:ln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2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r>
              <a:rPr lang="en-US" sz="3200" b="1" baseline="30000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</a:t>
            </a:r>
            <a:r>
              <a:rPr lang="en-US" sz="32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ANNUAL ADOPT A FAMILY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7563321" y="3095028"/>
            <a:ext cx="3477970" cy="1046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4980386" y="4356846"/>
            <a:ext cx="3888555" cy="1000461"/>
          </a:xfrm>
          <a:prstGeom prst="rect">
            <a:avLst/>
          </a:prstGeom>
        </p:spPr>
      </p:pic>
      <p:pic>
        <p:nvPicPr>
          <p:cNvPr id="1026" name="Picture 2" descr="Image result for winter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-313" r="-4257" b="14690"/>
          <a:stretch/>
        </p:blipFill>
        <p:spPr bwMode="auto">
          <a:xfrm>
            <a:off x="2336012" y="2410222"/>
            <a:ext cx="2779990" cy="29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20" y="1680889"/>
            <a:ext cx="2220950" cy="1665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5970" r="9469" b="39598"/>
          <a:stretch/>
        </p:blipFill>
        <p:spPr>
          <a:xfrm rot="10800000">
            <a:off x="4556962" y="1665641"/>
            <a:ext cx="5112903" cy="25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2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3559" r="4324" b="38051"/>
          <a:stretch/>
        </p:blipFill>
        <p:spPr>
          <a:xfrm rot="10800000">
            <a:off x="885713" y="2100081"/>
            <a:ext cx="8268040" cy="3826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147" y="714737"/>
            <a:ext cx="8692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Thank you to the </a:t>
            </a:r>
            <a:r>
              <a:rPr lang="en-US" sz="1600" b="1" dirty="0" err="1"/>
              <a:t>Lesher</a:t>
            </a:r>
            <a:r>
              <a:rPr lang="en-US" sz="1600" b="1" dirty="0"/>
              <a:t> community, students, and </a:t>
            </a:r>
            <a:r>
              <a:rPr lang="en-US" sz="1600" b="1" dirty="0" err="1"/>
              <a:t>staffulty</a:t>
            </a:r>
            <a:r>
              <a:rPr lang="en-US" sz="1600" b="1" dirty="0"/>
              <a:t> for donating gifts, your time, and your talents to help these families in need!  WE ARE Lesher and we are making a </a:t>
            </a:r>
            <a:r>
              <a:rPr lang="en-US" sz="1600" b="1" i="1" dirty="0"/>
              <a:t>difference</a:t>
            </a:r>
            <a:r>
              <a:rPr lang="en-US" sz="1600" b="1" dirty="0"/>
              <a:t>!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A special thank you to the following students and </a:t>
            </a:r>
            <a:r>
              <a:rPr lang="en-US" sz="1600" b="1" dirty="0" err="1"/>
              <a:t>staffulty</a:t>
            </a:r>
            <a:r>
              <a:rPr lang="en-US" sz="1600" b="1" dirty="0"/>
              <a:t> </a:t>
            </a:r>
          </a:p>
          <a:p>
            <a:pPr algn="ctr"/>
            <a:r>
              <a:rPr lang="en-US" sz="1600" b="1" dirty="0"/>
              <a:t>that helped with our big pickup day for Adopt a Family</a:t>
            </a:r>
            <a:r>
              <a:rPr lang="en-US" sz="1400" b="1" dirty="0"/>
              <a:t>!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5444" y="725754"/>
            <a:ext cx="3890137" cy="57521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Erica </a:t>
            </a:r>
            <a:r>
              <a:rPr lang="en-US" sz="1200" dirty="0" err="1">
                <a:solidFill>
                  <a:prstClr val="black"/>
                </a:solidFill>
              </a:rPr>
              <a:t>Ciardullo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</a:rPr>
              <a:t>Brad Cox </a:t>
            </a:r>
          </a:p>
          <a:p>
            <a:r>
              <a:rPr lang="en-US" sz="1200" dirty="0">
                <a:solidFill>
                  <a:prstClr val="black"/>
                </a:solidFill>
              </a:rPr>
              <a:t>Margaret Davis </a:t>
            </a:r>
          </a:p>
          <a:p>
            <a:r>
              <a:rPr lang="en-US" sz="1200" dirty="0">
                <a:solidFill>
                  <a:prstClr val="black"/>
                </a:solidFill>
              </a:rPr>
              <a:t>Rachel Eaton </a:t>
            </a:r>
          </a:p>
          <a:p>
            <a:r>
              <a:rPr lang="en-US" sz="1200" dirty="0">
                <a:solidFill>
                  <a:prstClr val="black"/>
                </a:solidFill>
              </a:rPr>
              <a:t>Sarah </a:t>
            </a:r>
            <a:r>
              <a:rPr lang="en-US" sz="1200" dirty="0" err="1">
                <a:solidFill>
                  <a:prstClr val="black"/>
                </a:solidFill>
              </a:rPr>
              <a:t>Freemyer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Angel Herrick </a:t>
            </a:r>
          </a:p>
          <a:p>
            <a:pPr lvl="0"/>
            <a:r>
              <a:rPr lang="en-US" sz="1200" dirty="0" err="1">
                <a:solidFill>
                  <a:prstClr val="black"/>
                </a:solidFill>
              </a:rPr>
              <a:t>Waren</a:t>
            </a:r>
            <a:r>
              <a:rPr lang="en-US" sz="1200" dirty="0">
                <a:solidFill>
                  <a:prstClr val="black"/>
                </a:solidFill>
              </a:rPr>
              <a:t> Morrow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Julieta Herrera-8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Monica Schafer-8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Julia Herndon-8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Shayla Narodowg-8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Sammy Davison-8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Oliver Ramirez-8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Olivia Sherwood-8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Cade Whish-8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Andrew Gammon-8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</a:rPr>
              <a:t>Emily Beckner-8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Sofia Leyva-8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 err="1">
                <a:solidFill>
                  <a:prstClr val="black"/>
                </a:solidFill>
              </a:rPr>
              <a:t>Zayra</a:t>
            </a:r>
            <a:r>
              <a:rPr lang="en-US" sz="1200" dirty="0">
                <a:solidFill>
                  <a:prstClr val="black"/>
                </a:solidFill>
              </a:rPr>
              <a:t> Coronado-8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</a:rPr>
              <a:t>Sam Nosler-8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</a:rPr>
              <a:t>Lizzie Narodowg-7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J.J. Fontana- 7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Mia Walker-7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Abbey Ketterman-7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Trader Verstraeten-7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Tariq Hirchi-Vogl-7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1200" dirty="0" err="1">
                <a:solidFill>
                  <a:prstClr val="black"/>
                </a:solidFill>
              </a:rPr>
              <a:t>Mishka</a:t>
            </a:r>
            <a:r>
              <a:rPr lang="en-US" sz="1200" dirty="0">
                <a:solidFill>
                  <a:prstClr val="black"/>
                </a:solidFill>
              </a:rPr>
              <a:t> Little-7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Fulin</a:t>
            </a:r>
            <a:r>
              <a:rPr lang="en-US" sz="1200" dirty="0">
                <a:solidFill>
                  <a:prstClr val="black"/>
                </a:solidFill>
              </a:rPr>
              <a:t> Tomanek-7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</a:p>
          <a:p>
            <a:r>
              <a:rPr lang="en-US" sz="1200" dirty="0">
                <a:solidFill>
                  <a:prstClr val="black"/>
                </a:solidFill>
              </a:rPr>
              <a:t>Emily Piotraschke-6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</a:rPr>
              <a:t>Henry Ciardullo-6</a:t>
            </a:r>
            <a:r>
              <a:rPr lang="en-US" sz="1200" baseline="30000" dirty="0">
                <a:solidFill>
                  <a:prstClr val="black"/>
                </a:solidFill>
              </a:rPr>
              <a:t>th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8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8628" y="2076696"/>
            <a:ext cx="4726678" cy="3545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13" y="670561"/>
            <a:ext cx="3603812" cy="2702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249" y="3737605"/>
            <a:ext cx="2865619" cy="20842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475" y="670561"/>
            <a:ext cx="436760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lgerian" panose="04020705040A02060702" pitchFamily="82" charset="0"/>
                <a:cs typeface="Andalus" panose="02020603050405020304" pitchFamily="18" charset="-78"/>
              </a:rPr>
              <a:t>Service in 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7108"/>
          <a:stretch/>
        </p:blipFill>
        <p:spPr>
          <a:xfrm rot="5400000">
            <a:off x="473343" y="3511521"/>
            <a:ext cx="2855203" cy="2546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1" b="5222"/>
          <a:stretch/>
        </p:blipFill>
        <p:spPr>
          <a:xfrm rot="5400000">
            <a:off x="5166972" y="3369719"/>
            <a:ext cx="2864873" cy="28401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084DC9-116D-48A7-8915-37FD94219186}"/>
              </a:ext>
            </a:extLst>
          </p:cNvPr>
          <p:cNvSpPr txBox="1"/>
          <p:nvPr/>
        </p:nvSpPr>
        <p:spPr>
          <a:xfrm>
            <a:off x="575153" y="1259896"/>
            <a:ext cx="7287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Baskerville Old Face" panose="02020602080505020303" pitchFamily="18" charset="0"/>
                <a:cs typeface="Aharoni" panose="02010803020104030203" pitchFamily="2" charset="-79"/>
              </a:rPr>
              <a:t>Lesher</a:t>
            </a:r>
            <a:r>
              <a:rPr lang="en-US" dirty="0">
                <a:latin typeface="Baskerville Old Face" panose="02020602080505020303" pitchFamily="18" charset="0"/>
                <a:cs typeface="Aharoni" panose="02010803020104030203" pitchFamily="2" charset="-79"/>
              </a:rPr>
              <a:t> Middle School “adopted” 19 families from our feeder elementary schools that were identified as in-crisis or in-need.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skerville Old Face" panose="02020602080505020303" pitchFamily="18" charset="0"/>
                <a:cs typeface="Aharoni" panose="02010803020104030203" pitchFamily="2" charset="-79"/>
              </a:rPr>
              <a:t>We worked together, gathering items, for 3 weeks to bless these families this holiday season.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Baskerville Old Face" panose="02020602080505020303" pitchFamily="18" charset="0"/>
                <a:cs typeface="Aharoni" panose="02010803020104030203" pitchFamily="2" charset="-79"/>
              </a:rPr>
              <a:t>In the end, the </a:t>
            </a:r>
            <a:r>
              <a:rPr lang="en-US" dirty="0" err="1">
                <a:latin typeface="Baskerville Old Face" panose="02020602080505020303" pitchFamily="18" charset="0"/>
                <a:cs typeface="Aharoni" panose="02010803020104030203" pitchFamily="2" charset="-79"/>
              </a:rPr>
              <a:t>Lesher</a:t>
            </a:r>
            <a:r>
              <a:rPr lang="en-US" dirty="0">
                <a:latin typeface="Baskerville Old Face" panose="02020602080505020303" pitchFamily="18" charset="0"/>
                <a:cs typeface="Aharoni" panose="02010803020104030203" pitchFamily="2" charset="-79"/>
              </a:rPr>
              <a:t> community donated approximately $3,000 in gift cards and 150+ boxes filled with food, household items, and gifts to these 19 families!				</a:t>
            </a:r>
            <a:r>
              <a:rPr lang="en-US" b="1" dirty="0">
                <a:latin typeface="Baskerville Old Face" panose="02020602080505020303" pitchFamily="18" charset="0"/>
                <a:cs typeface="Aharoni" panose="02010803020104030203" pitchFamily="2" charset="-79"/>
              </a:rPr>
              <a:t>Great Job Vikings!!!</a:t>
            </a:r>
          </a:p>
        </p:txBody>
      </p:sp>
    </p:spTree>
    <p:extLst>
      <p:ext uri="{BB962C8B-B14F-4D97-AF65-F5344CB8AC3E}">
        <p14:creationId xmlns:p14="http://schemas.microsoft.com/office/powerpoint/2010/main" val="26193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40" y="3432728"/>
            <a:ext cx="3686284" cy="2764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0" y="3399416"/>
            <a:ext cx="3716356" cy="2787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2774" y="1054097"/>
            <a:ext cx="3125096" cy="2343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311" y="1042867"/>
            <a:ext cx="3265295" cy="24489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90797" y="1579677"/>
            <a:ext cx="3173505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Joyful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Givers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8D26A0-0DA2-47F5-A015-9AAF63B9C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062" y="3432728"/>
            <a:ext cx="3686284" cy="2764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0898" y="1042867"/>
            <a:ext cx="3265297" cy="244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0484" y="3008555"/>
            <a:ext cx="3686288" cy="2764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7" y="627529"/>
            <a:ext cx="3734697" cy="2801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34" y="627529"/>
            <a:ext cx="4152452" cy="3114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1" y="3428552"/>
            <a:ext cx="3740673" cy="2805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/>
          <a:stretch/>
        </p:blipFill>
        <p:spPr>
          <a:xfrm rot="5400000">
            <a:off x="4343399" y="651734"/>
            <a:ext cx="3114339" cy="3065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52277" y="4390913"/>
            <a:ext cx="408432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“To give is to fill your own</a:t>
            </a:r>
            <a:br>
              <a:rPr lang="en-US" sz="2800" b="1" dirty="0">
                <a:solidFill>
                  <a:schemeClr val="bg1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</a:br>
            <a:r>
              <a:rPr lang="en-US" sz="2800" b="1" dirty="0">
                <a:solidFill>
                  <a:schemeClr val="bg1"/>
                </a:solidFill>
                <a:latin typeface="Andalus" panose="02020603050405020304" pitchFamily="18" charset="-78"/>
                <a:ea typeface="Batang" panose="02030600000101010101" pitchFamily="18" charset="-127"/>
                <a:cs typeface="Andalus" panose="02020603050405020304" pitchFamily="18" charset="-78"/>
              </a:rPr>
              <a:t>heart with warmth.”</a:t>
            </a:r>
            <a:endParaRPr lang="en-US" sz="28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547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6" y="3130478"/>
            <a:ext cx="4130936" cy="3098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722" y="1245571"/>
            <a:ext cx="3682105" cy="2761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645460"/>
            <a:ext cx="4130936" cy="3098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7" y="3099101"/>
            <a:ext cx="4172772" cy="3129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7" y="645460"/>
            <a:ext cx="4170384" cy="31277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0791" y="4679579"/>
            <a:ext cx="233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“For it is in giving that we receive.” </a:t>
            </a:r>
          </a:p>
          <a:p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-Francis of Assisi</a:t>
            </a:r>
          </a:p>
        </p:txBody>
      </p:sp>
    </p:spTree>
    <p:extLst>
      <p:ext uri="{BB962C8B-B14F-4D97-AF65-F5344CB8AC3E}">
        <p14:creationId xmlns:p14="http://schemas.microsoft.com/office/powerpoint/2010/main" val="265468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18753" r="1870" b="7504"/>
          <a:stretch/>
        </p:blipFill>
        <p:spPr>
          <a:xfrm>
            <a:off x="828139" y="3415744"/>
            <a:ext cx="3922457" cy="275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31746" r="7368" b="4259"/>
          <a:stretch/>
        </p:blipFill>
        <p:spPr>
          <a:xfrm>
            <a:off x="641387" y="753544"/>
            <a:ext cx="4322294" cy="2665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t="-2270"/>
          <a:stretch/>
        </p:blipFill>
        <p:spPr>
          <a:xfrm rot="5400000">
            <a:off x="4962121" y="555324"/>
            <a:ext cx="3756533" cy="3922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25454" r="11460" b="-101"/>
          <a:stretch/>
        </p:blipFill>
        <p:spPr>
          <a:xfrm rot="5400000">
            <a:off x="8855843" y="633998"/>
            <a:ext cx="2629937" cy="2728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6312" r="13910" b="2304"/>
          <a:stretch/>
        </p:blipFill>
        <p:spPr>
          <a:xfrm rot="5400000">
            <a:off x="8764042" y="3388322"/>
            <a:ext cx="2829263" cy="2743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9159" y="4893576"/>
            <a:ext cx="364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“It's not how much we give but how much love we put into giving.” </a:t>
            </a:r>
            <a:b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-Mother Teresa</a:t>
            </a:r>
          </a:p>
        </p:txBody>
      </p:sp>
    </p:spTree>
    <p:extLst>
      <p:ext uri="{BB962C8B-B14F-4D97-AF65-F5344CB8AC3E}">
        <p14:creationId xmlns:p14="http://schemas.microsoft.com/office/powerpoint/2010/main" val="898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710" y="1404434"/>
            <a:ext cx="5398844" cy="4049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3618" y="105247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“We make a living by what we get.</a:t>
            </a:r>
          </a:p>
          <a:p>
            <a:pPr algn="ctr"/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We make a life by what we give.” </a:t>
            </a:r>
          </a:p>
          <a:p>
            <a:pPr algn="ctr"/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-Winston S. Churchill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09CBB-009D-4523-9A39-F7155624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55" y="2068137"/>
            <a:ext cx="3115326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/>
          <a:stretch/>
        </p:blipFill>
        <p:spPr>
          <a:xfrm rot="5400000">
            <a:off x="1095839" y="1527424"/>
            <a:ext cx="4172205" cy="450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33" y="1691610"/>
            <a:ext cx="5562941" cy="4172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426" y="860612"/>
            <a:ext cx="1068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“I slept and I dreamed that life is all joy. I woke and I saw that life is all service. I served and I saw that service is joy.” -Kahlil Gibran</a:t>
            </a:r>
          </a:p>
        </p:txBody>
      </p:sp>
    </p:spTree>
    <p:extLst>
      <p:ext uri="{BB962C8B-B14F-4D97-AF65-F5344CB8AC3E}">
        <p14:creationId xmlns:p14="http://schemas.microsoft.com/office/powerpoint/2010/main" val="312087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437" y="3131113"/>
            <a:ext cx="3533585" cy="2650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r="2103"/>
          <a:stretch/>
        </p:blipFill>
        <p:spPr>
          <a:xfrm>
            <a:off x="604135" y="635000"/>
            <a:ext cx="4118466" cy="2688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83" y="635000"/>
            <a:ext cx="3887409" cy="291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3467"/>
          <a:stretch/>
        </p:blipFill>
        <p:spPr>
          <a:xfrm rot="5400000">
            <a:off x="4843050" y="703296"/>
            <a:ext cx="2769154" cy="26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84" y="3536835"/>
            <a:ext cx="3618329" cy="2713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5379" y="3973165"/>
            <a:ext cx="4753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ndalus" panose="02020603050405020304" pitchFamily="18" charset="-78"/>
                <a:cs typeface="Andalus" panose="02020603050405020304" pitchFamily="18" charset="-78"/>
              </a:rPr>
              <a:t>“Have a heart, lend a hand, stand out, and make a difference!”</a:t>
            </a:r>
          </a:p>
          <a:p>
            <a:pPr algn="ctr"/>
            <a:r>
              <a:rPr lang="en-US" sz="1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A special THANK YOU 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ndalus" panose="02020603050405020304" pitchFamily="18" charset="-78"/>
                <a:cs typeface="Andalus" panose="02020603050405020304" pitchFamily="18" charset="-78"/>
              </a:rPr>
              <a:t>Fort Collins South Home Depot for donating all the boxes!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ndalus" panose="02020603050405020304" pitchFamily="18" charset="-78"/>
                <a:cs typeface="Andalus" panose="02020603050405020304" pitchFamily="18" charset="-78"/>
              </a:rPr>
              <a:t>Connections Church for donating $380 in gift cards!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ndalus" panose="02020603050405020304" pitchFamily="18" charset="-78"/>
                <a:cs typeface="Andalus" panose="02020603050405020304" pitchFamily="18" charset="-78"/>
              </a:rPr>
              <a:t>Chick-fil-A for donating food gift certificates!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ndalus" panose="02020603050405020304" pitchFamily="18" charset="-78"/>
                <a:cs typeface="Andalus" panose="02020603050405020304" pitchFamily="18" charset="-78"/>
              </a:rPr>
              <a:t>Snack Shack and WEB for donating grocery store gift cards!</a:t>
            </a:r>
          </a:p>
        </p:txBody>
      </p:sp>
    </p:spTree>
    <p:extLst>
      <p:ext uri="{BB962C8B-B14F-4D97-AF65-F5344CB8AC3E}">
        <p14:creationId xmlns:p14="http://schemas.microsoft.com/office/powerpoint/2010/main" val="666561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1418</TotalTime>
  <Words>386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Andalus</vt:lpstr>
      <vt:lpstr>Arial</vt:lpstr>
      <vt:lpstr>Arial Unicode MS</vt:lpstr>
      <vt:lpstr>Baskerville Old Face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Eaton, Rachel</dc:creator>
  <cp:lastModifiedBy>Crossland, Lisa - LES</cp:lastModifiedBy>
  <cp:revision>47</cp:revision>
  <dcterms:created xsi:type="dcterms:W3CDTF">2017-10-26T14:04:36Z</dcterms:created>
  <dcterms:modified xsi:type="dcterms:W3CDTF">2019-11-19T20:20:55Z</dcterms:modified>
</cp:coreProperties>
</file>